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341" r:id="rId2"/>
  </p:sldIdLst>
  <p:sldSz cx="12192000" cy="6858000"/>
  <p:notesSz cx="6858000" cy="9144000"/>
  <p:defaultTextStyle>
    <a:defPPr>
      <a:defRPr lang="en-US"/>
    </a:defPPr>
    <a:lvl1pPr marL="0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4294"/>
    <a:srgbClr val="F29100"/>
    <a:srgbClr val="BC8014"/>
    <a:srgbClr val="28ABE3"/>
    <a:srgbClr val="22BA16"/>
    <a:srgbClr val="0ACC00"/>
    <a:srgbClr val="08B000"/>
    <a:srgbClr val="0814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83" autoAdjust="0"/>
    <p:restoredTop sz="94008" autoAdjust="0"/>
  </p:normalViewPr>
  <p:slideViewPr>
    <p:cSldViewPr snapToGrid="0">
      <p:cViewPr varScale="1">
        <p:scale>
          <a:sx n="108" d="100"/>
          <a:sy n="108" d="100"/>
        </p:scale>
        <p:origin x="6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dith Montaña Cuervo" userId="99fbc7b3-742b-4ccd-9a20-c340a81ea500" providerId="ADAL" clId="{81070FE3-7635-4BA9-B16F-2FB71346D9EE}"/>
    <pc:docChg chg="delSld">
      <pc:chgData name="Judith Montaña Cuervo" userId="99fbc7b3-742b-4ccd-9a20-c340a81ea500" providerId="ADAL" clId="{81070FE3-7635-4BA9-B16F-2FB71346D9EE}" dt="2023-06-14T18:28:21.267" v="3" actId="2696"/>
      <pc:docMkLst>
        <pc:docMk/>
      </pc:docMkLst>
      <pc:sldChg chg="del">
        <pc:chgData name="Judith Montaña Cuervo" userId="99fbc7b3-742b-4ccd-9a20-c340a81ea500" providerId="ADAL" clId="{81070FE3-7635-4BA9-B16F-2FB71346D9EE}" dt="2023-06-14T18:28:12.745" v="0" actId="2696"/>
        <pc:sldMkLst>
          <pc:docMk/>
          <pc:sldMk cId="326253834" sldId="339"/>
        </pc:sldMkLst>
      </pc:sldChg>
      <pc:sldChg chg="del">
        <pc:chgData name="Judith Montaña Cuervo" userId="99fbc7b3-742b-4ccd-9a20-c340a81ea500" providerId="ADAL" clId="{81070FE3-7635-4BA9-B16F-2FB71346D9EE}" dt="2023-06-14T18:28:15.838" v="1" actId="2696"/>
        <pc:sldMkLst>
          <pc:docMk/>
          <pc:sldMk cId="3544240389" sldId="340"/>
        </pc:sldMkLst>
      </pc:sldChg>
      <pc:sldChg chg="del">
        <pc:chgData name="Judith Montaña Cuervo" userId="99fbc7b3-742b-4ccd-9a20-c340a81ea500" providerId="ADAL" clId="{81070FE3-7635-4BA9-B16F-2FB71346D9EE}" dt="2023-06-14T18:28:18.485" v="2" actId="2696"/>
        <pc:sldMkLst>
          <pc:docMk/>
          <pc:sldMk cId="698024005" sldId="342"/>
        </pc:sldMkLst>
      </pc:sldChg>
      <pc:sldChg chg="del">
        <pc:chgData name="Judith Montaña Cuervo" userId="99fbc7b3-742b-4ccd-9a20-c340a81ea500" providerId="ADAL" clId="{81070FE3-7635-4BA9-B16F-2FB71346D9EE}" dt="2023-06-14T18:28:21.267" v="3" actId="2696"/>
        <pc:sldMkLst>
          <pc:docMk/>
          <pc:sldMk cId="2108451600" sldId="34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409A0F-EDC9-5E4B-BAC3-034C80F34099}" type="datetimeFigureOut">
              <a:rPr lang="es-CO" smtClean="0"/>
              <a:t>14/06/2023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C022B0-4412-264B-A743-4DBBE81094B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4229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4777254-5F8F-4A92-85AC-3F133A92F8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181493" y="1"/>
            <a:ext cx="5281487" cy="6857999"/>
          </a:xfrm>
          <a:custGeom>
            <a:avLst/>
            <a:gdLst>
              <a:gd name="connsiteX0" fmla="*/ 0 w 5281487"/>
              <a:gd name="connsiteY0" fmla="*/ 0 h 6857999"/>
              <a:gd name="connsiteX1" fmla="*/ 5281487 w 5281487"/>
              <a:gd name="connsiteY1" fmla="*/ 0 h 6857999"/>
              <a:gd name="connsiteX2" fmla="*/ 5281487 w 5281487"/>
              <a:gd name="connsiteY2" fmla="*/ 6857999 h 6857999"/>
              <a:gd name="connsiteX3" fmla="*/ 0 w 5281487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81487" h="6857999">
                <a:moveTo>
                  <a:pt x="0" y="0"/>
                </a:moveTo>
                <a:lnTo>
                  <a:pt x="5281487" y="0"/>
                </a:lnTo>
                <a:lnTo>
                  <a:pt x="5281487" y="6857999"/>
                </a:lnTo>
                <a:lnTo>
                  <a:pt x="0" y="6857999"/>
                </a:lnTo>
                <a:close/>
              </a:path>
            </a:pathLst>
          </a:custGeom>
          <a:noFill/>
          <a:effectLst>
            <a:outerShdw blurRad="1270000" dir="5400000" sx="111000" sy="111000" algn="t" rotWithShape="0">
              <a:schemeClr val="accent1"/>
            </a:outerShdw>
          </a:effectLst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4290349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151605" y="3"/>
            <a:ext cx="11747159" cy="6857999"/>
          </a:xfrm>
          <a:custGeom>
            <a:avLst/>
            <a:gdLst>
              <a:gd name="connsiteX0" fmla="*/ 5314263 w 11747159"/>
              <a:gd name="connsiteY0" fmla="*/ 0 h 6857999"/>
              <a:gd name="connsiteX1" fmla="*/ 11747159 w 11747159"/>
              <a:gd name="connsiteY1" fmla="*/ 0 h 6857999"/>
              <a:gd name="connsiteX2" fmla="*/ 6432896 w 11747159"/>
              <a:gd name="connsiteY2" fmla="*/ 6857999 h 6857999"/>
              <a:gd name="connsiteX3" fmla="*/ 0 w 11747159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47159" h="6857999">
                <a:moveTo>
                  <a:pt x="5314263" y="0"/>
                </a:moveTo>
                <a:lnTo>
                  <a:pt x="11747159" y="0"/>
                </a:lnTo>
                <a:lnTo>
                  <a:pt x="6432896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2984427924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gradFill>
          <a:gsLst>
            <a:gs pos="100000">
              <a:srgbClr val="294294"/>
            </a:gs>
            <a:gs pos="0">
              <a:srgbClr val="294294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0" hasCustomPrompt="1"/>
          </p:nvPr>
        </p:nvSpPr>
        <p:spPr>
          <a:xfrm>
            <a:off x="310407" y="895351"/>
            <a:ext cx="5801167" cy="3286196"/>
          </a:xfrm>
          <a:custGeom>
            <a:avLst/>
            <a:gdLst>
              <a:gd name="connsiteX0" fmla="*/ 2834274 w 6456811"/>
              <a:gd name="connsiteY0" fmla="*/ 0 h 3657600"/>
              <a:gd name="connsiteX1" fmla="*/ 6456811 w 6456811"/>
              <a:gd name="connsiteY1" fmla="*/ 0 h 3657600"/>
              <a:gd name="connsiteX2" fmla="*/ 3622537 w 6456811"/>
              <a:gd name="connsiteY2" fmla="*/ 3657600 h 3657600"/>
              <a:gd name="connsiteX3" fmla="*/ 0 w 6456811"/>
              <a:gd name="connsiteY3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56811" h="3657600">
                <a:moveTo>
                  <a:pt x="2834274" y="0"/>
                </a:moveTo>
                <a:lnTo>
                  <a:pt x="6456811" y="0"/>
                </a:lnTo>
                <a:lnTo>
                  <a:pt x="3622537" y="3657600"/>
                </a:lnTo>
                <a:lnTo>
                  <a:pt x="0" y="3657600"/>
                </a:lnTo>
                <a:close/>
              </a:path>
            </a:pathLst>
          </a:custGeom>
          <a:noFill/>
          <a:effectLst>
            <a:outerShdw blurRad="711200" dist="431800" dir="5400000" algn="t" rotWithShape="0">
              <a:prstClr val="black">
                <a:alpha val="26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IMAGE HERE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153F706-8D76-9A5D-539D-231D9E2F0B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8008" y="151604"/>
            <a:ext cx="1434164" cy="66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11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6761769" y="150642"/>
            <a:ext cx="5430233" cy="6556721"/>
          </a:xfrm>
          <a:custGeom>
            <a:avLst/>
            <a:gdLst>
              <a:gd name="connsiteX0" fmla="*/ 5080802 w 5430233"/>
              <a:gd name="connsiteY0" fmla="*/ 0 h 6556721"/>
              <a:gd name="connsiteX1" fmla="*/ 5430233 w 5430233"/>
              <a:gd name="connsiteY1" fmla="*/ 0 h 6556721"/>
              <a:gd name="connsiteX2" fmla="*/ 5430233 w 5430233"/>
              <a:gd name="connsiteY2" fmla="*/ 4273961 h 6556721"/>
              <a:gd name="connsiteX3" fmla="*/ 3661322 w 5430233"/>
              <a:gd name="connsiteY3" fmla="*/ 6556721 h 6556721"/>
              <a:gd name="connsiteX4" fmla="*/ 0 w 5430233"/>
              <a:gd name="connsiteY4" fmla="*/ 6556721 h 655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30233" h="6556721">
                <a:moveTo>
                  <a:pt x="5080802" y="0"/>
                </a:moveTo>
                <a:lnTo>
                  <a:pt x="5430233" y="0"/>
                </a:lnTo>
                <a:lnTo>
                  <a:pt x="5430233" y="4273961"/>
                </a:lnTo>
                <a:lnTo>
                  <a:pt x="3661322" y="6556721"/>
                </a:lnTo>
                <a:lnTo>
                  <a:pt x="0" y="655672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IMAGE HERE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603147" y="150642"/>
            <a:ext cx="8141929" cy="6556721"/>
          </a:xfrm>
          <a:custGeom>
            <a:avLst/>
            <a:gdLst>
              <a:gd name="connsiteX0" fmla="*/ 5080803 w 8141929"/>
              <a:gd name="connsiteY0" fmla="*/ 0 h 6556721"/>
              <a:gd name="connsiteX1" fmla="*/ 8141929 w 8141929"/>
              <a:gd name="connsiteY1" fmla="*/ 0 h 6556721"/>
              <a:gd name="connsiteX2" fmla="*/ 3061126 w 8141929"/>
              <a:gd name="connsiteY2" fmla="*/ 6556721 h 6556721"/>
              <a:gd name="connsiteX3" fmla="*/ 0 w 8141929"/>
              <a:gd name="connsiteY3" fmla="*/ 6556721 h 655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41929" h="6556721">
                <a:moveTo>
                  <a:pt x="5080803" y="0"/>
                </a:moveTo>
                <a:lnTo>
                  <a:pt x="8141929" y="0"/>
                </a:lnTo>
                <a:lnTo>
                  <a:pt x="3061126" y="6556721"/>
                </a:lnTo>
                <a:lnTo>
                  <a:pt x="0" y="655672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IMAGE HERE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-15685" y="150642"/>
            <a:ext cx="8599573" cy="6556721"/>
          </a:xfrm>
          <a:custGeom>
            <a:avLst/>
            <a:gdLst>
              <a:gd name="connsiteX0" fmla="*/ 4938250 w 8599573"/>
              <a:gd name="connsiteY0" fmla="*/ 0 h 6556721"/>
              <a:gd name="connsiteX1" fmla="*/ 8599573 w 8599573"/>
              <a:gd name="connsiteY1" fmla="*/ 0 h 6556721"/>
              <a:gd name="connsiteX2" fmla="*/ 3518770 w 8599573"/>
              <a:gd name="connsiteY2" fmla="*/ 6556721 h 6556721"/>
              <a:gd name="connsiteX3" fmla="*/ 0 w 8599573"/>
              <a:gd name="connsiteY3" fmla="*/ 6556721 h 6556721"/>
              <a:gd name="connsiteX4" fmla="*/ 0 w 8599573"/>
              <a:gd name="connsiteY4" fmla="*/ 6372758 h 655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9573" h="6556721">
                <a:moveTo>
                  <a:pt x="4938250" y="0"/>
                </a:moveTo>
                <a:lnTo>
                  <a:pt x="8599573" y="0"/>
                </a:lnTo>
                <a:lnTo>
                  <a:pt x="3518770" y="6556721"/>
                </a:lnTo>
                <a:lnTo>
                  <a:pt x="0" y="6556721"/>
                </a:lnTo>
                <a:lnTo>
                  <a:pt x="0" y="637275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IMAGE HERE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150640"/>
            <a:ext cx="4830039" cy="6233112"/>
          </a:xfrm>
          <a:custGeom>
            <a:avLst/>
            <a:gdLst>
              <a:gd name="connsiteX0" fmla="*/ 1768912 w 4830038"/>
              <a:gd name="connsiteY0" fmla="*/ 0 h 6233112"/>
              <a:gd name="connsiteX1" fmla="*/ 4830038 w 4830038"/>
              <a:gd name="connsiteY1" fmla="*/ 0 h 6233112"/>
              <a:gd name="connsiteX2" fmla="*/ 0 w 4830038"/>
              <a:gd name="connsiteY2" fmla="*/ 6233112 h 6233112"/>
              <a:gd name="connsiteX3" fmla="*/ 0 w 4830038"/>
              <a:gd name="connsiteY3" fmla="*/ 2282762 h 6233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0038" h="6233112">
                <a:moveTo>
                  <a:pt x="1768912" y="0"/>
                </a:moveTo>
                <a:lnTo>
                  <a:pt x="4830038" y="0"/>
                </a:lnTo>
                <a:lnTo>
                  <a:pt x="0" y="6233112"/>
                </a:lnTo>
                <a:lnTo>
                  <a:pt x="0" y="228276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93245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/>
      <p:bldP spid="10" grpId="0"/>
      <p:bldP spid="8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rgbClr val="2942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0459534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4378209 h 6858000"/>
              <a:gd name="connsiteX3" fmla="*/ 12037224 w 12192000"/>
              <a:gd name="connsiteY3" fmla="*/ 4619635 h 6858000"/>
              <a:gd name="connsiteX4" fmla="*/ 10138866 w 12192000"/>
              <a:gd name="connsiteY4" fmla="*/ 6708852 h 6858000"/>
              <a:gd name="connsiteX5" fmla="*/ 9949072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4497276 h 6858000"/>
              <a:gd name="connsiteX8" fmla="*/ 177763 w 12192000"/>
              <a:gd name="connsiteY8" fmla="*/ 4623686 h 6858000"/>
              <a:gd name="connsiteX9" fmla="*/ 3886200 w 12192000"/>
              <a:gd name="connsiteY9" fmla="*/ 5756456 h 6858000"/>
              <a:gd name="connsiteX10" fmla="*/ 10442532 w 12192000"/>
              <a:gd name="connsiteY10" fmla="*/ 13380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6858000">
                <a:moveTo>
                  <a:pt x="10459534" y="0"/>
                </a:moveTo>
                <a:lnTo>
                  <a:pt x="12192000" y="0"/>
                </a:lnTo>
                <a:lnTo>
                  <a:pt x="12192000" y="4378209"/>
                </a:lnTo>
                <a:lnTo>
                  <a:pt x="12037224" y="4619635"/>
                </a:lnTo>
                <a:cubicBezTo>
                  <a:pt x="11507280" y="5404058"/>
                  <a:pt x="10867080" y="6107875"/>
                  <a:pt x="10138866" y="6708852"/>
                </a:cubicBezTo>
                <a:lnTo>
                  <a:pt x="9949072" y="6858000"/>
                </a:lnTo>
                <a:lnTo>
                  <a:pt x="0" y="6858000"/>
                </a:lnTo>
                <a:lnTo>
                  <a:pt x="0" y="4497276"/>
                </a:lnTo>
                <a:lnTo>
                  <a:pt x="177763" y="4623686"/>
                </a:lnTo>
                <a:cubicBezTo>
                  <a:pt x="1236358" y="5338858"/>
                  <a:pt x="2512512" y="5756456"/>
                  <a:pt x="3886200" y="5756456"/>
                </a:cubicBezTo>
                <a:cubicBezTo>
                  <a:pt x="7205948" y="5756456"/>
                  <a:pt x="9956064" y="3317568"/>
                  <a:pt x="10442532" y="133803"/>
                </a:cubicBezTo>
                <a:close/>
              </a:path>
            </a:pathLst>
          </a:custGeom>
          <a:solidFill>
            <a:srgbClr val="F29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03307CAC-96C8-43E7-8D49-1AD15B5027A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08618" y="719755"/>
            <a:ext cx="5283383" cy="6138247"/>
          </a:xfrm>
          <a:custGeom>
            <a:avLst/>
            <a:gdLst>
              <a:gd name="connsiteX0" fmla="*/ 0 w 5283383"/>
              <a:gd name="connsiteY0" fmla="*/ 0 h 6138247"/>
              <a:gd name="connsiteX1" fmla="*/ 5283383 w 5283383"/>
              <a:gd name="connsiteY1" fmla="*/ 0 h 6138247"/>
              <a:gd name="connsiteX2" fmla="*/ 5283383 w 5283383"/>
              <a:gd name="connsiteY2" fmla="*/ 6138247 h 6138247"/>
              <a:gd name="connsiteX3" fmla="*/ 0 w 5283383"/>
              <a:gd name="connsiteY3" fmla="*/ 6138247 h 6138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83383" h="6138247">
                <a:moveTo>
                  <a:pt x="0" y="0"/>
                </a:moveTo>
                <a:lnTo>
                  <a:pt x="5283383" y="0"/>
                </a:lnTo>
                <a:lnTo>
                  <a:pt x="5283383" y="6138247"/>
                </a:lnTo>
                <a:lnTo>
                  <a:pt x="0" y="6138247"/>
                </a:lnTo>
                <a:close/>
              </a:path>
            </a:pathLst>
          </a:custGeom>
          <a:noFill/>
          <a:effectLst>
            <a:outerShdw blurRad="1270000" dir="18900000" sy="23000" kx="-1200000" algn="bl" rotWithShape="0">
              <a:prstClr val="black"/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IMAGE HERE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A2E4415-CF01-E0CF-AC48-E1359740D7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3016" y="187230"/>
            <a:ext cx="1434164" cy="66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42353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201097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8761157" cy="6858000"/>
          </a:xfrm>
          <a:custGeom>
            <a:avLst/>
            <a:gdLst>
              <a:gd name="connsiteX0" fmla="*/ 0 w 8761157"/>
              <a:gd name="connsiteY0" fmla="*/ 0 h 6858000"/>
              <a:gd name="connsiteX1" fmla="*/ 3446893 w 8761157"/>
              <a:gd name="connsiteY1" fmla="*/ 0 h 6858000"/>
              <a:gd name="connsiteX2" fmla="*/ 8761157 w 8761157"/>
              <a:gd name="connsiteY2" fmla="*/ 6858000 h 6858000"/>
              <a:gd name="connsiteX3" fmla="*/ 0 w 876115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61157" h="6858000">
                <a:moveTo>
                  <a:pt x="0" y="0"/>
                </a:moveTo>
                <a:lnTo>
                  <a:pt x="3446893" y="0"/>
                </a:lnTo>
                <a:lnTo>
                  <a:pt x="876115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IMAGE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54DC526-06B6-418D-A5A8-3B7549A6869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702895" y="1604510"/>
            <a:ext cx="5407621" cy="3581399"/>
          </a:xfrm>
          <a:custGeom>
            <a:avLst/>
            <a:gdLst>
              <a:gd name="connsiteX0" fmla="*/ 0 w 5407621"/>
              <a:gd name="connsiteY0" fmla="*/ 0 h 3581399"/>
              <a:gd name="connsiteX1" fmla="*/ 5407621 w 5407621"/>
              <a:gd name="connsiteY1" fmla="*/ 0 h 3581399"/>
              <a:gd name="connsiteX2" fmla="*/ 5407621 w 5407621"/>
              <a:gd name="connsiteY2" fmla="*/ 3581399 h 3581399"/>
              <a:gd name="connsiteX3" fmla="*/ 0 w 5407621"/>
              <a:gd name="connsiteY3" fmla="*/ 3581399 h 3581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7621" h="3581399">
                <a:moveTo>
                  <a:pt x="0" y="0"/>
                </a:moveTo>
                <a:lnTo>
                  <a:pt x="5407621" y="0"/>
                </a:lnTo>
                <a:lnTo>
                  <a:pt x="5407621" y="3581399"/>
                </a:lnTo>
                <a:lnTo>
                  <a:pt x="0" y="3581399"/>
                </a:lnTo>
                <a:close/>
              </a:path>
            </a:pathLst>
          </a:custGeom>
          <a:noFill/>
          <a:effectLst>
            <a:outerShdw blurRad="304800" dir="13500000" sy="23000" kx="1200000" algn="br" rotWithShape="0">
              <a:prstClr val="black">
                <a:alpha val="62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290588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19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rgbClr val="2942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C4B0CE5D-3116-28CF-7E2D-C31E1F1FD8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91856" y="1282537"/>
            <a:ext cx="6375653" cy="294211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A569BC6-BFB5-8349-C3AF-B74A16E0B8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20651" y="4762663"/>
            <a:ext cx="3327400" cy="16256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34A3A74-E4BA-B777-30A9-396EEB8F953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68" y="0"/>
            <a:ext cx="5392126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F86A756-6A00-A2FD-CDEF-2198FB1FE351}"/>
              </a:ext>
            </a:extLst>
          </p:cNvPr>
          <p:cNvSpPr/>
          <p:nvPr userDrawn="1"/>
        </p:nvSpPr>
        <p:spPr>
          <a:xfrm>
            <a:off x="7730836" y="0"/>
            <a:ext cx="4461164" cy="391886"/>
          </a:xfrm>
          <a:prstGeom prst="rect">
            <a:avLst/>
          </a:prstGeom>
          <a:solidFill>
            <a:srgbClr val="F29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1979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772907" cy="6858000"/>
          </a:xfrm>
          <a:custGeom>
            <a:avLst/>
            <a:gdLst>
              <a:gd name="connsiteX0" fmla="*/ 0 w 8772906"/>
              <a:gd name="connsiteY0" fmla="*/ 0 h 6858000"/>
              <a:gd name="connsiteX1" fmla="*/ 3458643 w 8772906"/>
              <a:gd name="connsiteY1" fmla="*/ 0 h 6858000"/>
              <a:gd name="connsiteX2" fmla="*/ 8772906 w 8772906"/>
              <a:gd name="connsiteY2" fmla="*/ 6857999 h 6858000"/>
              <a:gd name="connsiteX3" fmla="*/ 3153618 w 8772906"/>
              <a:gd name="connsiteY3" fmla="*/ 6857999 h 6858000"/>
              <a:gd name="connsiteX4" fmla="*/ 3153618 w 8772906"/>
              <a:gd name="connsiteY4" fmla="*/ 6858000 h 6858000"/>
              <a:gd name="connsiteX5" fmla="*/ 0 w 8772906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72906" h="6858000">
                <a:moveTo>
                  <a:pt x="0" y="0"/>
                </a:moveTo>
                <a:lnTo>
                  <a:pt x="3458643" y="0"/>
                </a:lnTo>
                <a:lnTo>
                  <a:pt x="8772906" y="6857999"/>
                </a:lnTo>
                <a:lnTo>
                  <a:pt x="3153618" y="6857999"/>
                </a:lnTo>
                <a:lnTo>
                  <a:pt x="315361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97653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5B44D10-A12F-46BF-93F8-58D12C55D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10401" y="633414"/>
            <a:ext cx="3368675" cy="6224587"/>
          </a:xfrm>
          <a:custGeom>
            <a:avLst/>
            <a:gdLst>
              <a:gd name="connsiteX0" fmla="*/ 0 w 3368675"/>
              <a:gd name="connsiteY0" fmla="*/ 0 h 6224587"/>
              <a:gd name="connsiteX1" fmla="*/ 3368675 w 3368675"/>
              <a:gd name="connsiteY1" fmla="*/ 0 h 6224587"/>
              <a:gd name="connsiteX2" fmla="*/ 3368675 w 3368675"/>
              <a:gd name="connsiteY2" fmla="*/ 6224587 h 6224587"/>
              <a:gd name="connsiteX3" fmla="*/ 0 w 3368675"/>
              <a:gd name="connsiteY3" fmla="*/ 6224587 h 6224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8675" h="6224587">
                <a:moveTo>
                  <a:pt x="0" y="0"/>
                </a:moveTo>
                <a:lnTo>
                  <a:pt x="3368675" y="0"/>
                </a:lnTo>
                <a:lnTo>
                  <a:pt x="3368675" y="6224587"/>
                </a:lnTo>
                <a:lnTo>
                  <a:pt x="0" y="6224587"/>
                </a:lnTo>
                <a:close/>
              </a:path>
            </a:pathLst>
          </a:custGeom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368761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99338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34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arallelogram 3">
            <a:extLst>
              <a:ext uri="{FF2B5EF4-FFF2-40B4-BE49-F238E27FC236}">
                <a16:creationId xmlns:a16="http://schemas.microsoft.com/office/drawing/2014/main" id="{1EEBF8BA-4897-40AB-AA5B-B9DBB5DA3ADC}"/>
              </a:ext>
            </a:extLst>
          </p:cNvPr>
          <p:cNvSpPr/>
          <p:nvPr userDrawn="1"/>
        </p:nvSpPr>
        <p:spPr>
          <a:xfrm>
            <a:off x="7679625" y="2438400"/>
            <a:ext cx="6226024" cy="4419600"/>
          </a:xfrm>
          <a:prstGeom prst="parallelogram">
            <a:avLst>
              <a:gd name="adj" fmla="val 77490"/>
            </a:avLst>
          </a:prstGeom>
          <a:solidFill>
            <a:srgbClr val="F29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5">
            <a:extLst>
              <a:ext uri="{FF2B5EF4-FFF2-40B4-BE49-F238E27FC236}">
                <a16:creationId xmlns:a16="http://schemas.microsoft.com/office/drawing/2014/main" id="{30EF8C9A-B9B0-FE0F-330F-FC99D89EC910}"/>
              </a:ext>
            </a:extLst>
          </p:cNvPr>
          <p:cNvSpPr/>
          <p:nvPr userDrawn="1"/>
        </p:nvSpPr>
        <p:spPr>
          <a:xfrm>
            <a:off x="5467350" y="-1986"/>
            <a:ext cx="6736526" cy="6859986"/>
          </a:xfrm>
          <a:custGeom>
            <a:avLst/>
            <a:gdLst>
              <a:gd name="connsiteX0" fmla="*/ 0 w 6724651"/>
              <a:gd name="connsiteY0" fmla="*/ 6384973 h 6384973"/>
              <a:gd name="connsiteX1" fmla="*/ 4947716 w 6724651"/>
              <a:gd name="connsiteY1" fmla="*/ 0 h 6384973"/>
              <a:gd name="connsiteX2" fmla="*/ 6724651 w 6724651"/>
              <a:gd name="connsiteY2" fmla="*/ 0 h 6384973"/>
              <a:gd name="connsiteX3" fmla="*/ 1776935 w 6724651"/>
              <a:gd name="connsiteY3" fmla="*/ 6384973 h 6384973"/>
              <a:gd name="connsiteX4" fmla="*/ 0 w 6724651"/>
              <a:gd name="connsiteY4" fmla="*/ 6384973 h 6384973"/>
              <a:gd name="connsiteX0" fmla="*/ 0 w 6724651"/>
              <a:gd name="connsiteY0" fmla="*/ 6871862 h 6871862"/>
              <a:gd name="connsiteX1" fmla="*/ 5303975 w 6724651"/>
              <a:gd name="connsiteY1" fmla="*/ 0 h 6871862"/>
              <a:gd name="connsiteX2" fmla="*/ 6724651 w 6724651"/>
              <a:gd name="connsiteY2" fmla="*/ 486889 h 6871862"/>
              <a:gd name="connsiteX3" fmla="*/ 1776935 w 6724651"/>
              <a:gd name="connsiteY3" fmla="*/ 6871862 h 6871862"/>
              <a:gd name="connsiteX4" fmla="*/ 0 w 6724651"/>
              <a:gd name="connsiteY4" fmla="*/ 6871862 h 6871862"/>
              <a:gd name="connsiteX0" fmla="*/ 0 w 6736526"/>
              <a:gd name="connsiteY0" fmla="*/ 6871862 h 6871862"/>
              <a:gd name="connsiteX1" fmla="*/ 5303975 w 6736526"/>
              <a:gd name="connsiteY1" fmla="*/ 0 h 6871862"/>
              <a:gd name="connsiteX2" fmla="*/ 6736526 w 6736526"/>
              <a:gd name="connsiteY2" fmla="*/ 23752 h 6871862"/>
              <a:gd name="connsiteX3" fmla="*/ 1776935 w 6736526"/>
              <a:gd name="connsiteY3" fmla="*/ 6871862 h 6871862"/>
              <a:gd name="connsiteX4" fmla="*/ 0 w 6736526"/>
              <a:gd name="connsiteY4" fmla="*/ 6871862 h 6871862"/>
              <a:gd name="connsiteX0" fmla="*/ 0 w 6736526"/>
              <a:gd name="connsiteY0" fmla="*/ 6859986 h 6859986"/>
              <a:gd name="connsiteX1" fmla="*/ 4983341 w 6736526"/>
              <a:gd name="connsiteY1" fmla="*/ 0 h 6859986"/>
              <a:gd name="connsiteX2" fmla="*/ 6736526 w 6736526"/>
              <a:gd name="connsiteY2" fmla="*/ 11876 h 6859986"/>
              <a:gd name="connsiteX3" fmla="*/ 1776935 w 6736526"/>
              <a:gd name="connsiteY3" fmla="*/ 6859986 h 6859986"/>
              <a:gd name="connsiteX4" fmla="*/ 0 w 6736526"/>
              <a:gd name="connsiteY4" fmla="*/ 6859986 h 6859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6526" h="6859986">
                <a:moveTo>
                  <a:pt x="0" y="6859986"/>
                </a:moveTo>
                <a:lnTo>
                  <a:pt x="4983341" y="0"/>
                </a:lnTo>
                <a:lnTo>
                  <a:pt x="6736526" y="11876"/>
                </a:lnTo>
                <a:lnTo>
                  <a:pt x="1776935" y="6859986"/>
                </a:lnTo>
                <a:lnTo>
                  <a:pt x="0" y="6859986"/>
                </a:lnTo>
                <a:close/>
              </a:path>
            </a:pathLst>
          </a:custGeom>
          <a:solidFill>
            <a:srgbClr val="2942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/>
          <a:srcRect l="22294" t="4220" r="16360" b="5954"/>
          <a:stretch/>
        </p:blipFill>
        <p:spPr>
          <a:xfrm>
            <a:off x="7475538" y="949415"/>
            <a:ext cx="3714750" cy="5435558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7912311" y="1708115"/>
            <a:ext cx="1926227" cy="3441770"/>
          </a:xfrm>
          <a:custGeom>
            <a:avLst/>
            <a:gdLst>
              <a:gd name="connsiteX0" fmla="*/ 7208 w 2742395"/>
              <a:gd name="connsiteY0" fmla="*/ 0 h 4700358"/>
              <a:gd name="connsiteX1" fmla="*/ 2735187 w 2742395"/>
              <a:gd name="connsiteY1" fmla="*/ 0 h 4700358"/>
              <a:gd name="connsiteX2" fmla="*/ 2742395 w 2742395"/>
              <a:gd name="connsiteY2" fmla="*/ 17627 h 4700358"/>
              <a:gd name="connsiteX3" fmla="*/ 2742395 w 2742395"/>
              <a:gd name="connsiteY3" fmla="*/ 4682732 h 4700358"/>
              <a:gd name="connsiteX4" fmla="*/ 2735187 w 2742395"/>
              <a:gd name="connsiteY4" fmla="*/ 4700358 h 4700358"/>
              <a:gd name="connsiteX5" fmla="*/ 7208 w 2742395"/>
              <a:gd name="connsiteY5" fmla="*/ 4700358 h 4700358"/>
              <a:gd name="connsiteX6" fmla="*/ 0 w 2742395"/>
              <a:gd name="connsiteY6" fmla="*/ 4682732 h 4700358"/>
              <a:gd name="connsiteX7" fmla="*/ 0 w 2742395"/>
              <a:gd name="connsiteY7" fmla="*/ 17627 h 4700358"/>
              <a:gd name="connsiteX8" fmla="*/ 7208 w 2742395"/>
              <a:gd name="connsiteY8" fmla="*/ 0 h 470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2395" h="4700358">
                <a:moveTo>
                  <a:pt x="7208" y="0"/>
                </a:moveTo>
                <a:lnTo>
                  <a:pt x="2735187" y="0"/>
                </a:lnTo>
                <a:cubicBezTo>
                  <a:pt x="2739168" y="0"/>
                  <a:pt x="2742395" y="7891"/>
                  <a:pt x="2742395" y="17627"/>
                </a:cubicBezTo>
                <a:lnTo>
                  <a:pt x="2742395" y="4682732"/>
                </a:lnTo>
                <a:cubicBezTo>
                  <a:pt x="2742395" y="4692467"/>
                  <a:pt x="2739168" y="4700358"/>
                  <a:pt x="2735187" y="4700358"/>
                </a:cubicBezTo>
                <a:lnTo>
                  <a:pt x="7208" y="4700358"/>
                </a:lnTo>
                <a:cubicBezTo>
                  <a:pt x="3227" y="4700358"/>
                  <a:pt x="0" y="4692467"/>
                  <a:pt x="0" y="4682732"/>
                </a:cubicBezTo>
                <a:lnTo>
                  <a:pt x="0" y="17627"/>
                </a:lnTo>
                <a:cubicBezTo>
                  <a:pt x="0" y="7891"/>
                  <a:pt x="3227" y="0"/>
                  <a:pt x="7208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362944363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5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/>
          <p:cNvSpPr/>
          <p:nvPr userDrawn="1"/>
        </p:nvSpPr>
        <p:spPr>
          <a:xfrm>
            <a:off x="3279237" y="0"/>
            <a:ext cx="9708850" cy="6858000"/>
          </a:xfrm>
          <a:prstGeom prst="parallelogram">
            <a:avLst>
              <a:gd name="adj" fmla="val 7749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/>
          <p:cNvSpPr/>
          <p:nvPr userDrawn="1"/>
        </p:nvSpPr>
        <p:spPr>
          <a:xfrm>
            <a:off x="227265" y="0"/>
            <a:ext cx="6226024" cy="4419600"/>
          </a:xfrm>
          <a:prstGeom prst="parallelogram">
            <a:avLst>
              <a:gd name="adj" fmla="val 77490"/>
            </a:avLst>
          </a:prstGeom>
          <a:solidFill>
            <a:srgbClr val="F29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/>
          <p:cNvSpPr/>
          <p:nvPr userDrawn="1"/>
        </p:nvSpPr>
        <p:spPr>
          <a:xfrm>
            <a:off x="209548" y="717551"/>
            <a:ext cx="6724651" cy="6163995"/>
          </a:xfrm>
          <a:prstGeom prst="parallelogram">
            <a:avLst>
              <a:gd name="adj" fmla="val 77490"/>
            </a:avLst>
          </a:prstGeom>
          <a:solidFill>
            <a:srgbClr val="2942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asted-image.tiff">
            <a:extLst>
              <a:ext uri="{FF2B5EF4-FFF2-40B4-BE49-F238E27FC236}">
                <a16:creationId xmlns:a16="http://schemas.microsoft.com/office/drawing/2014/main" id="{A744DA61-0947-4F44-AE0C-D309A33A72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265" y="1529374"/>
            <a:ext cx="6952562" cy="3799252"/>
          </a:xfrm>
          <a:prstGeom prst="rect">
            <a:avLst/>
          </a:prstGeom>
          <a:ln w="12700">
            <a:miter lim="400000"/>
          </a:ln>
          <a:effectLst>
            <a:outerShdw blurRad="1270000" dir="5400000" sx="90000" sy="-19000" rotWithShape="0">
              <a:prstClr val="black">
                <a:alpha val="40000"/>
              </a:prstClr>
            </a:outerShdw>
          </a:effectLst>
        </p:spPr>
      </p:pic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181100" y="1752600"/>
            <a:ext cx="5029199" cy="3149600"/>
          </a:xfrm>
          <a:custGeom>
            <a:avLst/>
            <a:gdLst>
              <a:gd name="connsiteX0" fmla="*/ 7208 w 2742395"/>
              <a:gd name="connsiteY0" fmla="*/ 0 h 4700358"/>
              <a:gd name="connsiteX1" fmla="*/ 2735187 w 2742395"/>
              <a:gd name="connsiteY1" fmla="*/ 0 h 4700358"/>
              <a:gd name="connsiteX2" fmla="*/ 2742395 w 2742395"/>
              <a:gd name="connsiteY2" fmla="*/ 17627 h 4700358"/>
              <a:gd name="connsiteX3" fmla="*/ 2742395 w 2742395"/>
              <a:gd name="connsiteY3" fmla="*/ 4682732 h 4700358"/>
              <a:gd name="connsiteX4" fmla="*/ 2735187 w 2742395"/>
              <a:gd name="connsiteY4" fmla="*/ 4700358 h 4700358"/>
              <a:gd name="connsiteX5" fmla="*/ 7208 w 2742395"/>
              <a:gd name="connsiteY5" fmla="*/ 4700358 h 4700358"/>
              <a:gd name="connsiteX6" fmla="*/ 0 w 2742395"/>
              <a:gd name="connsiteY6" fmla="*/ 4682732 h 4700358"/>
              <a:gd name="connsiteX7" fmla="*/ 0 w 2742395"/>
              <a:gd name="connsiteY7" fmla="*/ 17627 h 4700358"/>
              <a:gd name="connsiteX8" fmla="*/ 7208 w 2742395"/>
              <a:gd name="connsiteY8" fmla="*/ 0 h 470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2395" h="4700358">
                <a:moveTo>
                  <a:pt x="7208" y="0"/>
                </a:moveTo>
                <a:lnTo>
                  <a:pt x="2735187" y="0"/>
                </a:lnTo>
                <a:cubicBezTo>
                  <a:pt x="2739168" y="0"/>
                  <a:pt x="2742395" y="7891"/>
                  <a:pt x="2742395" y="17627"/>
                </a:cubicBezTo>
                <a:lnTo>
                  <a:pt x="2742395" y="4682732"/>
                </a:lnTo>
                <a:cubicBezTo>
                  <a:pt x="2742395" y="4692467"/>
                  <a:pt x="2739168" y="4700358"/>
                  <a:pt x="2735187" y="4700358"/>
                </a:cubicBezTo>
                <a:lnTo>
                  <a:pt x="7208" y="4700358"/>
                </a:lnTo>
                <a:cubicBezTo>
                  <a:pt x="3227" y="4700358"/>
                  <a:pt x="0" y="4692467"/>
                  <a:pt x="0" y="4682732"/>
                </a:cubicBezTo>
                <a:lnTo>
                  <a:pt x="0" y="17627"/>
                </a:lnTo>
                <a:cubicBezTo>
                  <a:pt x="0" y="7891"/>
                  <a:pt x="3227" y="0"/>
                  <a:pt x="7208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127704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151605" y="3"/>
            <a:ext cx="11747159" cy="6857999"/>
          </a:xfrm>
          <a:custGeom>
            <a:avLst/>
            <a:gdLst>
              <a:gd name="connsiteX0" fmla="*/ 5314263 w 11747159"/>
              <a:gd name="connsiteY0" fmla="*/ 0 h 6857999"/>
              <a:gd name="connsiteX1" fmla="*/ 11747159 w 11747159"/>
              <a:gd name="connsiteY1" fmla="*/ 0 h 6857999"/>
              <a:gd name="connsiteX2" fmla="*/ 6432896 w 11747159"/>
              <a:gd name="connsiteY2" fmla="*/ 6857999 h 6857999"/>
              <a:gd name="connsiteX3" fmla="*/ 0 w 11747159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47159" h="6857999">
                <a:moveTo>
                  <a:pt x="5314263" y="0"/>
                </a:moveTo>
                <a:lnTo>
                  <a:pt x="11747159" y="0"/>
                </a:lnTo>
                <a:lnTo>
                  <a:pt x="6432896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3779166944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 rot="4500000">
            <a:off x="5928767" y="-19192"/>
            <a:ext cx="6209281" cy="5601604"/>
          </a:xfrm>
          <a:prstGeom prst="roundRect">
            <a:avLst>
              <a:gd name="adj" fmla="val 26658"/>
            </a:avLst>
          </a:prstGeom>
          <a:solidFill>
            <a:srgbClr val="F291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682541" y="2"/>
            <a:ext cx="6509459" cy="6260668"/>
          </a:xfrm>
          <a:custGeom>
            <a:avLst/>
            <a:gdLst>
              <a:gd name="connsiteX0" fmla="*/ 1013226 w 6509458"/>
              <a:gd name="connsiteY0" fmla="*/ 0 h 6260667"/>
              <a:gd name="connsiteX1" fmla="*/ 6509458 w 6509458"/>
              <a:gd name="connsiteY1" fmla="*/ 0 h 6260667"/>
              <a:gd name="connsiteX2" fmla="*/ 6509458 w 6509458"/>
              <a:gd name="connsiteY2" fmla="*/ 4998651 h 6260667"/>
              <a:gd name="connsiteX3" fmla="*/ 5753142 w 6509458"/>
              <a:gd name="connsiteY3" fmla="*/ 5754967 h 6260667"/>
              <a:gd name="connsiteX4" fmla="*/ 3311403 w 6509458"/>
              <a:gd name="connsiteY4" fmla="*/ 5754967 h 6260667"/>
              <a:gd name="connsiteX5" fmla="*/ 505701 w 6509458"/>
              <a:gd name="connsiteY5" fmla="*/ 2949264 h 6260667"/>
              <a:gd name="connsiteX6" fmla="*/ 505701 w 6509458"/>
              <a:gd name="connsiteY6" fmla="*/ 507525 h 6260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09458" h="6260667">
                <a:moveTo>
                  <a:pt x="1013226" y="0"/>
                </a:moveTo>
                <a:lnTo>
                  <a:pt x="6509458" y="0"/>
                </a:lnTo>
                <a:lnTo>
                  <a:pt x="6509458" y="4998651"/>
                </a:lnTo>
                <a:lnTo>
                  <a:pt x="5753142" y="5754967"/>
                </a:lnTo>
                <a:cubicBezTo>
                  <a:pt x="5078875" y="6429234"/>
                  <a:pt x="3985671" y="6429234"/>
                  <a:pt x="3311403" y="5754967"/>
                </a:cubicBezTo>
                <a:lnTo>
                  <a:pt x="505701" y="2949264"/>
                </a:lnTo>
                <a:cubicBezTo>
                  <a:pt x="-168566" y="2274996"/>
                  <a:pt x="-168566" y="1181792"/>
                  <a:pt x="505701" y="507525"/>
                </a:cubicBezTo>
                <a:close/>
              </a:path>
            </a:pathLst>
          </a:custGeom>
          <a:solidFill>
            <a:schemeClr val="bg1"/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12659321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671AEBE-4DFF-4183-BEED-D0E5CE24931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6415" y="1258270"/>
            <a:ext cx="5831728" cy="3865524"/>
          </a:xfrm>
          <a:custGeom>
            <a:avLst/>
            <a:gdLst>
              <a:gd name="connsiteX0" fmla="*/ 0 w 5831728"/>
              <a:gd name="connsiteY0" fmla="*/ 0 h 3865524"/>
              <a:gd name="connsiteX1" fmla="*/ 5831728 w 5831728"/>
              <a:gd name="connsiteY1" fmla="*/ 0 h 3865524"/>
              <a:gd name="connsiteX2" fmla="*/ 5831728 w 5831728"/>
              <a:gd name="connsiteY2" fmla="*/ 3865524 h 3865524"/>
              <a:gd name="connsiteX3" fmla="*/ 0 w 5831728"/>
              <a:gd name="connsiteY3" fmla="*/ 3865524 h 386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1728" h="3865524">
                <a:moveTo>
                  <a:pt x="0" y="0"/>
                </a:moveTo>
                <a:lnTo>
                  <a:pt x="5831728" y="0"/>
                </a:lnTo>
                <a:lnTo>
                  <a:pt x="5831728" y="3865524"/>
                </a:lnTo>
                <a:lnTo>
                  <a:pt x="0" y="3865524"/>
                </a:lnTo>
                <a:close/>
              </a:path>
            </a:pathLst>
          </a:custGeom>
          <a:effectLst>
            <a:outerShdw blurRad="139700" dir="13500000" sy="23000" kx="1200000" algn="br" rotWithShape="0">
              <a:prstClr val="black">
                <a:alpha val="27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IMAGE HERE</a:t>
            </a:r>
          </a:p>
        </p:txBody>
      </p:sp>
    </p:spTree>
    <p:extLst>
      <p:ext uri="{BB962C8B-B14F-4D97-AF65-F5344CB8AC3E}">
        <p14:creationId xmlns:p14="http://schemas.microsoft.com/office/powerpoint/2010/main" val="27697429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EA89547-CF20-EE77-96CD-30965BAD673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38" y="118753"/>
            <a:ext cx="2133323" cy="119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10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81" r:id="rId4"/>
    <p:sldLayoutId id="2147483671" r:id="rId5"/>
    <p:sldLayoutId id="2147483677" r:id="rId6"/>
    <p:sldLayoutId id="2147483675" r:id="rId7"/>
    <p:sldLayoutId id="2147483669" r:id="rId8"/>
    <p:sldLayoutId id="2147483666" r:id="rId9"/>
    <p:sldLayoutId id="2147483665" r:id="rId10"/>
    <p:sldLayoutId id="2147483663" r:id="rId11"/>
    <p:sldLayoutId id="2147483662" r:id="rId12"/>
    <p:sldLayoutId id="2147483661" r:id="rId13"/>
    <p:sldLayoutId id="2147483657" r:id="rId14"/>
    <p:sldLayoutId id="2147483667" r:id="rId15"/>
    <p:sldLayoutId id="2147483660" r:id="rId16"/>
    <p:sldLayoutId id="2147483658" r:id="rId17"/>
    <p:sldLayoutId id="214748365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nip Diagonal Corner Rectangle 15"/>
          <p:cNvSpPr/>
          <p:nvPr/>
        </p:nvSpPr>
        <p:spPr>
          <a:xfrm>
            <a:off x="1298372" y="1441879"/>
            <a:ext cx="9666514" cy="4865386"/>
          </a:xfrm>
          <a:prstGeom prst="snip2DiagRect">
            <a:avLst>
              <a:gd name="adj1" fmla="val 0"/>
              <a:gd name="adj2" fmla="val 29750"/>
            </a:avLst>
          </a:prstGeom>
          <a:noFill/>
          <a:ln w="28575">
            <a:gradFill>
              <a:gsLst>
                <a:gs pos="0">
                  <a:schemeClr val="accent4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Triangle 12"/>
          <p:cNvSpPr/>
          <p:nvPr/>
        </p:nvSpPr>
        <p:spPr>
          <a:xfrm rot="16200000" flipH="1">
            <a:off x="9594926" y="1375430"/>
            <a:ext cx="1576468" cy="1572797"/>
          </a:xfrm>
          <a:prstGeom prst="rtTriangle">
            <a:avLst/>
          </a:prstGeom>
          <a:solidFill>
            <a:srgbClr val="2942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/>
          <p:cNvSpPr/>
          <p:nvPr/>
        </p:nvSpPr>
        <p:spPr>
          <a:xfrm rot="5400000" flipH="1">
            <a:off x="1206613" y="4980949"/>
            <a:ext cx="1503939" cy="1391680"/>
          </a:xfrm>
          <a:prstGeom prst="rtTriangle">
            <a:avLst/>
          </a:prstGeom>
          <a:solidFill>
            <a:srgbClr val="F29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D005661-F0C8-E3F0-4B87-75D1726B4B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936" y="1580226"/>
            <a:ext cx="3332383" cy="450952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6C8076B-7E66-DE54-6F90-56305795C010}"/>
              </a:ext>
            </a:extLst>
          </p:cNvPr>
          <p:cNvSpPr txBox="1"/>
          <p:nvPr/>
        </p:nvSpPr>
        <p:spPr>
          <a:xfrm>
            <a:off x="1956872" y="704890"/>
            <a:ext cx="64537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                    </a:t>
            </a:r>
          </a:p>
          <a:p>
            <a:r>
              <a:rPr lang="es-ES" sz="2400" b="1" dirty="0"/>
              <a:t>                  JUNTA DIRECTIVA PERIODO 2023 - 2024</a:t>
            </a:r>
            <a:endParaRPr lang="es-CO" sz="24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9564F36-283C-E568-51C7-B88D168CB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9587" y="2338387"/>
            <a:ext cx="3552825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237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ol">
      <a:dk1>
        <a:srgbClr val="000000"/>
      </a:dk1>
      <a:lt1>
        <a:srgbClr val="FFFFFF"/>
      </a:lt1>
      <a:dk2>
        <a:srgbClr val="2D3847"/>
      </a:dk2>
      <a:lt2>
        <a:srgbClr val="E7E6E6"/>
      </a:lt2>
      <a:accent1>
        <a:srgbClr val="05A1E5"/>
      </a:accent1>
      <a:accent2>
        <a:srgbClr val="33BDF1"/>
      </a:accent2>
      <a:accent3>
        <a:srgbClr val="98DEF8"/>
      </a:accent3>
      <a:accent4>
        <a:srgbClr val="F6AF2E"/>
      </a:accent4>
      <a:accent5>
        <a:srgbClr val="F8BF56"/>
      </a:accent5>
      <a:accent6>
        <a:srgbClr val="FBD999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8731</TotalTime>
  <Words>8</Words>
  <Application>Microsoft Office PowerPoint</Application>
  <PresentationFormat>Panorámica</PresentationFormat>
  <Paragraphs>2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Segoe UI</vt:lpstr>
      <vt:lpstr>Office Theme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chandra kurniawan</dc:creator>
  <cp:lastModifiedBy>Judith Montaña Cuervo</cp:lastModifiedBy>
  <cp:revision>384</cp:revision>
  <dcterms:created xsi:type="dcterms:W3CDTF">2018-06-04T03:11:22Z</dcterms:created>
  <dcterms:modified xsi:type="dcterms:W3CDTF">2023-06-14T18:28:24Z</dcterms:modified>
</cp:coreProperties>
</file>